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Sheet1!$A$2:$A$35</c:f>
              <c:multiLvlStrCache>
                <c:ptCount val="3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  <c:pt idx="32">
                    <c:v>24-06-2026</c:v>
                  </c:pt>
                  <c:pt idx="33">
                    <c:v>25-06-2026</c:v>
                  </c:pt>
                </c:lvl>
              </c:multiLvlStrCache>
            </c:multiLvlStr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  <c:pt idx="28">
                  <c:v>407</c:v>
                </c:pt>
                <c:pt idx="29">
                  <c:v>420</c:v>
                </c:pt>
                <c:pt idx="30">
                  <c:v>400</c:v>
                </c:pt>
                <c:pt idx="31">
                  <c:v>411</c:v>
                </c:pt>
                <c:pt idx="32">
                  <c:v>423</c:v>
                </c:pt>
                <c:pt idx="33">
                  <c:v>439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Tug</c:v>
                </c:pt>
                <c:pt idx="4">
                  <c:v>Container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113</c:v>
                </c:pt>
                <c:pt idx="1">
                  <c:v>113</c:v>
                </c:pt>
                <c:pt idx="2">
                  <c:v>132</c:v>
                </c:pt>
                <c:pt idx="3">
                  <c:v>20</c:v>
                </c:pt>
                <c:pt idx="4">
                  <c:v>47</c:v>
                </c:pt>
                <c:pt idx="5">
                  <c:v>1</c:v>
                </c:pt>
                <c:pt idx="6">
                  <c:v>2</c:v>
                </c:pt>
                <c:pt idx="7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Sheet1!$A$2:$A$35</c:f>
              <c:multiLvlStrCache>
                <c:ptCount val="3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  <c:pt idx="32">
                    <c:v>24-06-2026</c:v>
                  </c:pt>
                  <c:pt idx="33">
                    <c:v>25-06-2026</c:v>
                  </c:pt>
                </c:lvl>
              </c:multiLvlStrCache>
            </c:multiLvlStr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  <c:pt idx="28">
                  <c:v>151</c:v>
                </c:pt>
                <c:pt idx="29">
                  <c:v>149</c:v>
                </c:pt>
                <c:pt idx="30">
                  <c:v>135</c:v>
                </c:pt>
                <c:pt idx="31">
                  <c:v>137</c:v>
                </c:pt>
                <c:pt idx="32">
                  <c:v>141</c:v>
                </c:pt>
                <c:pt idx="33">
                  <c:v>147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Container</c:v>
                </c:pt>
                <c:pt idx="4">
                  <c:v>Ro-Ro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37</c:v>
                </c:pt>
                <c:pt idx="1">
                  <c:v>40</c:v>
                </c:pt>
                <c:pt idx="2">
                  <c:v>37</c:v>
                </c:pt>
                <c:pt idx="3">
                  <c:v>16</c:v>
                </c:pt>
                <c:pt idx="4">
                  <c:v>6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Sheet1!$A$2:$A$34</c:f>
              <c:multiLvlStrCache>
                <c:ptCount val="3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</c:lvl>
              </c:multiLvlStrCache>
            </c:multiLvlStr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Sheet1!$A$2:$A$34</c:f>
              <c:multiLvlStrCache>
                <c:ptCount val="3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</c:lvl>
              </c:multiLvlStrCache>
            </c:multiLvlStrRef>
          </c:cat>
          <c:val>
            <c:numRef>
              <c:f>Sheet1!$C$2:$C$34</c:f>
              <c:numCache>
                <c:formatCode>General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32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Sheet1!$A$2:$A$34</c:f>
              <c:multiLvlStrCache>
                <c:ptCount val="3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</c:lvl>
              </c:multiLvlStrCache>
            </c:multiLvlStr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Sheet1!$A$2:$A$34</c:f>
              <c:multiLvlStrCache>
                <c:ptCount val="33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</c:lvl>
              </c:multiLvlStrCache>
            </c:multiLvlStrRef>
          </c:cat>
          <c:val>
            <c:numRef>
              <c:f>Sheet1!$C$2:$C$34</c:f>
              <c:numCache>
                <c:formatCode>General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25 Jun 2026 06:00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25 Jun 2026  —  25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58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32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439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Messina Line (MSC affiliation)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25 Jun 2026 06:00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WESTERN ACACIA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MERINOS LIVESTOCK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ABU YASSER II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PURE MERCY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NAVIA EMERALD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JULIA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LUCKNAM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YASA JAGUAR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SEACON BARCELONA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TUWIQ 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WHITE SHARK _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TOLMIROS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ROYAL 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+ 45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25 jun 2026 06:00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CMA CGM BEM crossings detected in this window.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2026-06-26T03:26:02Z</dcterms:created>
  <dcterms:modified xsi:type="dcterms:W3CDTF">2026-06-26T03:26:02Z</dcterms:modified>
</cp:coreProperties>
</file>