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6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Sheet1!$A$2:$A$33</c:f>
              <c:multiLvlStrCache>
                <c:ptCount val="32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  <c:pt idx="30">
                    <c:v>22-06-2026</c:v>
                  </c:pt>
                  <c:pt idx="31">
                    <c:v>23-06-2026</c:v>
                  </c:pt>
                </c:lvl>
              </c:multiLvlStrCache>
            </c:multiLvlStrRef>
          </c:cat>
          <c:val>
            <c:numRef>
              <c:f>Sheet1!$B$2:$B$33</c:f>
              <c:numCache>
                <c:formatCode>General</c:formatCode>
                <c:ptCount val="32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  <c:pt idx="22">
                  <c:v>411</c:v>
                </c:pt>
                <c:pt idx="23">
                  <c:v>409</c:v>
                </c:pt>
                <c:pt idx="24">
                  <c:v>415</c:v>
                </c:pt>
                <c:pt idx="25">
                  <c:v>406</c:v>
                </c:pt>
                <c:pt idx="26">
                  <c:v>416</c:v>
                </c:pt>
                <c:pt idx="27">
                  <c:v>418</c:v>
                </c:pt>
                <c:pt idx="28">
                  <c:v>407</c:v>
                </c:pt>
                <c:pt idx="29">
                  <c:v>420</c:v>
                </c:pt>
                <c:pt idx="30">
                  <c:v>400</c:v>
                </c:pt>
                <c:pt idx="31">
                  <c:v>411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Other</c:v>
                </c:pt>
                <c:pt idx="1">
                  <c:v>Tanker</c:v>
                </c:pt>
                <c:pt idx="2">
                  <c:v>Bulk Carrier</c:v>
                </c:pt>
                <c:pt idx="3">
                  <c:v>Tug</c:v>
                </c:pt>
                <c:pt idx="4">
                  <c:v>Container</c:v>
                </c:pt>
                <c:pt idx="5">
                  <c:v>Naval</c:v>
                </c:pt>
                <c:pt idx="6">
                  <c:v>Fishing</c:v>
                </c:pt>
                <c:pt idx="7">
                  <c:v>Ro-Ro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116</c:v>
                </c:pt>
                <c:pt idx="1">
                  <c:v>104</c:v>
                </c:pt>
                <c:pt idx="2">
                  <c:v>105</c:v>
                </c:pt>
                <c:pt idx="3">
                  <c:v>20</c:v>
                </c:pt>
                <c:pt idx="4">
                  <c:v>50</c:v>
                </c:pt>
                <c:pt idx="5">
                  <c:v>1</c:v>
                </c:pt>
                <c:pt idx="6">
                  <c:v>2</c:v>
                </c:pt>
                <c:pt idx="7">
                  <c:v>13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Sheet1!$A$2:$A$33</c:f>
              <c:multiLvlStrCache>
                <c:ptCount val="32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  <c:pt idx="30">
                    <c:v>22-06-2026</c:v>
                  </c:pt>
                  <c:pt idx="31">
                    <c:v>23-06-2026</c:v>
                  </c:pt>
                </c:lvl>
              </c:multiLvlStrCache>
            </c:multiLvlStrRef>
          </c:cat>
          <c:val>
            <c:numRef>
              <c:f>Sheet1!$B$2:$B$33</c:f>
              <c:numCache>
                <c:formatCode>General</c:formatCode>
                <c:ptCount val="32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  <c:pt idx="22">
                  <c:v>159</c:v>
                </c:pt>
                <c:pt idx="23">
                  <c:v>158</c:v>
                </c:pt>
                <c:pt idx="24">
                  <c:v>141</c:v>
                </c:pt>
                <c:pt idx="25">
                  <c:v>126</c:v>
                </c:pt>
                <c:pt idx="26">
                  <c:v>165</c:v>
                </c:pt>
                <c:pt idx="27">
                  <c:v>163</c:v>
                </c:pt>
                <c:pt idx="28">
                  <c:v>151</c:v>
                </c:pt>
                <c:pt idx="29">
                  <c:v>149</c:v>
                </c:pt>
                <c:pt idx="30">
                  <c:v>135</c:v>
                </c:pt>
                <c:pt idx="31">
                  <c:v>137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Other</c:v>
                </c:pt>
                <c:pt idx="1">
                  <c:v>Ro-Ro</c:v>
                </c:pt>
                <c:pt idx="2">
                  <c:v>Bulk Carrier</c:v>
                </c:pt>
                <c:pt idx="3">
                  <c:v>Container</c:v>
                </c:pt>
                <c:pt idx="4">
                  <c:v>Tanker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38</c:v>
                </c:pt>
                <c:pt idx="1">
                  <c:v>2</c:v>
                </c:pt>
                <c:pt idx="2">
                  <c:v>34</c:v>
                </c:pt>
                <c:pt idx="3">
                  <c:v>13</c:v>
                </c:pt>
                <c:pt idx="4">
                  <c:v>39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Sheet1!$A$2:$A$32</c:f>
              <c:multiLvlStrCache>
                <c:ptCount val="31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</c:lvl>
              </c:multiLvlStrCache>
            </c:multiLvl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Sheet1!$A$2:$A$32</c:f>
              <c:multiLvlStrCache>
                <c:ptCount val="31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</c:lvl>
              </c:multiLvlStrCache>
            </c:multiLvl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14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Service breakdown (this window)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Crossings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BEX2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Sheet1!$A$2:$A$32</c:f>
              <c:multiLvlStrCache>
                <c:ptCount val="31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</c:lvl>
              </c:multiLvlStrCache>
            </c:multiLvl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Sheet1!$A$2:$A$32</c:f>
              <c:multiLvlStrCache>
                <c:ptCount val="31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</c:lvl>
              </c:multiLvlStrCache>
            </c:multiLvl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chart" Target="/ppt/charts/chart8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23 Jun 2026 05:30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23 Jun 2026  —  23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37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23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14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411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Messina Line (MSC affiliation)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X-Press Feeders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23 Jun 2026 05:30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KAWA XIAMEN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VENUS J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MAYAR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HMO LEADER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BZ CHONGFU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SEA RUBY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TB QUANZHOU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BOZBURUN-M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BIRUNI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CINDY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BREEZE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AZORIN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SAGAR1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+ 24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23 jun 2026 05:30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2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286000"/>
          <a:ext cx="548640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685800"/>
                <a:gridCol w="1188720"/>
                <a:gridCol w="100584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Service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CENDRILLON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BEX2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MEKONG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3" name="Chart 0" descr=""/>
          <p:cNvGraphicFramePr/>
          <p:nvPr/>
        </p:nvGraphicFramePr>
        <p:xfrm>
          <a:off x="6492240" y="1325880"/>
          <a:ext cx="516636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2026-06-24T04:15:52Z</dcterms:created>
  <dcterms:modified xsi:type="dcterms:W3CDTF">2026-06-24T04:15:52Z</dcterms:modified>
</cp:coreProperties>
</file>