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Sheet1!$A$2:$A$31</c:f>
              <c:multiLvlStrCache>
                <c:ptCount val="30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</c:lvl>
              </c:multiLvlStrCache>
            </c:multiLvlStr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  <c:pt idx="29">
                  <c:v>420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Ro-Ro</c:v>
                </c:pt>
                <c:pt idx="1">
                  <c:v>Other</c:v>
                </c:pt>
                <c:pt idx="2">
                  <c:v>Tanker</c:v>
                </c:pt>
                <c:pt idx="3">
                  <c:v>Bulk Carrier</c:v>
                </c:pt>
                <c:pt idx="4">
                  <c:v>Tug</c:v>
                </c:pt>
                <c:pt idx="5">
                  <c:v>Container</c:v>
                </c:pt>
                <c:pt idx="6">
                  <c:v>Naval</c:v>
                </c:pt>
                <c:pt idx="7">
                  <c:v>Fishing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14</c:v>
                </c:pt>
                <c:pt idx="1">
                  <c:v>115</c:v>
                </c:pt>
                <c:pt idx="2">
                  <c:v>124</c:v>
                </c:pt>
                <c:pt idx="3">
                  <c:v>92</c:v>
                </c:pt>
                <c:pt idx="4">
                  <c:v>20</c:v>
                </c:pt>
                <c:pt idx="5">
                  <c:v>52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Sheet1!$A$2:$A$31</c:f>
              <c:multiLvlStrCache>
                <c:ptCount val="30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</c:lvl>
              </c:multiLvlStrCache>
            </c:multiLvlStr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  <c:pt idx="29">
                  <c:v>149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Ro-Ro</c:v>
                </c:pt>
                <c:pt idx="1">
                  <c:v>Other</c:v>
                </c:pt>
                <c:pt idx="2">
                  <c:v>Bulk Carrier</c:v>
                </c:pt>
                <c:pt idx="3">
                  <c:v>Container</c:v>
                </c:pt>
                <c:pt idx="4">
                  <c:v>Tanker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39</c:v>
                </c:pt>
                <c:pt idx="2">
                  <c:v>31</c:v>
                </c:pt>
                <c:pt idx="3">
                  <c:v>17</c:v>
                </c:pt>
                <c:pt idx="4">
                  <c:v>45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</c:lvl>
              </c:multiLvlStrCache>
            </c:multiLvl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</c:lvl>
              </c:multiLvlStrCache>
            </c:multiLvlStrRef>
          </c:cat>
          <c:val>
            <c:numRef>
              <c:f>Sheet1!$C$2:$C$30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30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OCR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</c:lvl>
              </c:multiLvlStrCache>
            </c:multiLvl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</c:lvl>
              </c:multiLvlStrCache>
            </c:multiLvlStrRef>
          </c:cat>
          <c:val>
            <c:numRef>
              <c:f>Sheet1!$C$2:$C$30</c:f>
              <c:numCache>
                <c:formatCode>General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Other</c:v>
                </c:pt>
                <c:pt idx="1">
                  <c:v>CMA CGM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4</c:v>
                </c:pt>
                <c:pt idx="1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20 Jun 2026 04:10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20 Jun 2026  —  20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53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23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420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20 Jun 2026 04:10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TRUST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 LI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BEOL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HMM NARU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SUNNY 68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MANDARIN 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JIUYANG FORTUNE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BR MIRAL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YU HENG XIAN FENG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TENDA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HWA LAND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GFS JUNO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DAFENGGANG HESHUNHAO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+ 40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20 jun 2026 04:10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2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LA SCALA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TANYA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OCR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LAGUNA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06-20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2026-06-20T16:27:14Z</dcterms:created>
  <dcterms:modified xsi:type="dcterms:W3CDTF">2026-06-20T16:27:14Z</dcterms:modified>
</cp:coreProperties>
</file>