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Sheet1!$A$2:$A$30</c:f>
              <c:multiLvlStrCache>
                <c:ptCount val="2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</c:lvl>
              </c:multiLvlStrCache>
            </c:multiLvlStrRef>
          </c:cat>
          <c:val>
            <c:numRef>
              <c:f>Sheet1!$B$2:$B$30</c:f>
              <c:numCache>
                <c:formatCode>General</c:formatCode>
                <c:ptCount val="29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  <c:pt idx="22">
                  <c:v>411</c:v>
                </c:pt>
                <c:pt idx="23">
                  <c:v>409</c:v>
                </c:pt>
                <c:pt idx="24">
                  <c:v>415</c:v>
                </c:pt>
                <c:pt idx="25">
                  <c:v>406</c:v>
                </c:pt>
                <c:pt idx="26">
                  <c:v>416</c:v>
                </c:pt>
                <c:pt idx="27">
                  <c:v>418</c:v>
                </c:pt>
                <c:pt idx="28">
                  <c:v>407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Other</c:v>
                </c:pt>
                <c:pt idx="1">
                  <c:v>Tanker</c:v>
                </c:pt>
                <c:pt idx="2">
                  <c:v>Ro-Ro</c:v>
                </c:pt>
                <c:pt idx="3">
                  <c:v>Bulk Carrier</c:v>
                </c:pt>
                <c:pt idx="4">
                  <c:v>Tug</c:v>
                </c:pt>
                <c:pt idx="5">
                  <c:v>Naval</c:v>
                </c:pt>
                <c:pt idx="6">
                  <c:v>Fishing</c:v>
                </c:pt>
                <c:pt idx="7">
                  <c:v>Container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116</c:v>
                </c:pt>
                <c:pt idx="1">
                  <c:v>112</c:v>
                </c:pt>
                <c:pt idx="2">
                  <c:v>13</c:v>
                </c:pt>
                <c:pt idx="3">
                  <c:v>97</c:v>
                </c:pt>
                <c:pt idx="4">
                  <c:v>20</c:v>
                </c:pt>
                <c:pt idx="5">
                  <c:v>1</c:v>
                </c:pt>
                <c:pt idx="6">
                  <c:v>2</c:v>
                </c:pt>
                <c:pt idx="7">
                  <c:v>46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Sheet1!$A$2:$A$30</c:f>
              <c:multiLvlStrCache>
                <c:ptCount val="2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</c:lvl>
              </c:multiLvlStrCache>
            </c:multiLvlStrRef>
          </c:cat>
          <c:val>
            <c:numRef>
              <c:f>Sheet1!$B$2:$B$30</c:f>
              <c:numCache>
                <c:formatCode>General</c:formatCode>
                <c:ptCount val="29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  <c:pt idx="22">
                  <c:v>159</c:v>
                </c:pt>
                <c:pt idx="23">
                  <c:v>158</c:v>
                </c:pt>
                <c:pt idx="24">
                  <c:v>141</c:v>
                </c:pt>
                <c:pt idx="25">
                  <c:v>126</c:v>
                </c:pt>
                <c:pt idx="26">
                  <c:v>165</c:v>
                </c:pt>
                <c:pt idx="27">
                  <c:v>163</c:v>
                </c:pt>
                <c:pt idx="28">
                  <c:v>151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Tanker</c:v>
                </c:pt>
                <c:pt idx="1">
                  <c:v>Other</c:v>
                </c:pt>
                <c:pt idx="2">
                  <c:v>Ro-Ro</c:v>
                </c:pt>
                <c:pt idx="3">
                  <c:v>Bulk Carrier</c:v>
                </c:pt>
                <c:pt idx="4">
                  <c:v>Container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36</c:v>
                </c:pt>
                <c:pt idx="1">
                  <c:v>46</c:v>
                </c:pt>
                <c:pt idx="2">
                  <c:v>6</c:v>
                </c:pt>
                <c:pt idx="3">
                  <c:v>39</c:v>
                </c:pt>
                <c:pt idx="4">
                  <c:v>13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Sheet1!$A$2:$A$29</c:f>
              <c:multiLvlStrCache>
                <c:ptCount val="2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</c:lvl>
              </c:multiLvlStrCache>
            </c:multiLvlStr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Sheet1!$A$2:$A$29</c:f>
              <c:multiLvlStrCache>
                <c:ptCount val="2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</c:lvl>
              </c:multiLvlStrCache>
            </c:multiLvlStrRef>
          </c:cat>
          <c:val>
            <c:numRef>
              <c:f>Sheet1!$C$2:$C$29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Sheet1!$A$2:$A$29</c:f>
              <c:multiLvlStrCache>
                <c:ptCount val="2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</c:lvl>
              </c:multiLvlStrCache>
            </c:multiLvlStr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Sheet1!$A$2:$A$29</c:f>
              <c:multiLvlStrCache>
                <c:ptCount val="2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</c:lvl>
              </c:multiLvlStrCache>
            </c:multiLvlStrRef>
          </c:cat>
          <c:val>
            <c:numRef>
              <c:f>Sheet1!$C$2:$C$29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19 Jun 2026 04:00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19 Jun 2026  —  19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17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407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X-Press Feeders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19 Jun 2026 04:00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ORION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YASA JAGUAR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XT WALRUS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ADEL 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TUWIQ 3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NOBLE STAR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PEACE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MAC LONDON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EKTA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X-PRESS KARAKORAM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Container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CAPE ZOYA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FAR EASTERN JUPITER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RYAN BAY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+ 4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19 jun 2026 04:00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548640" y="23774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No CMA CGM BEM crossings detected in this window.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92240" y="13716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</a:rPr>
              <a:t>Service Breakdown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92240" y="2194560"/>
            <a:ext cx="5120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Service strings (BEX2, REX2, MEX, OCR…) are not present in the AIS daily dump.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Drop a services.json (IMO → service string) next to the database and this chart populates automatically on the next run.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2026-06-19T20:33:54Z</dcterms:created>
  <dcterms:modified xsi:type="dcterms:W3CDTF">2026-06-19T20:33:54Z</dcterms:modified>
</cp:coreProperties>
</file>