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Sheet1!$A$2:$A$29</c:f>
              <c:multiLvlStrCache>
                <c:ptCount val="28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</c:lvl>
              </c:multiLvlStrCache>
            </c:multiLvlStr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  <c:pt idx="19">
                  <c:v>407</c:v>
                </c:pt>
                <c:pt idx="20">
                  <c:v>436</c:v>
                </c:pt>
                <c:pt idx="21">
                  <c:v>424</c:v>
                </c:pt>
                <c:pt idx="22">
                  <c:v>411</c:v>
                </c:pt>
                <c:pt idx="23">
                  <c:v>409</c:v>
                </c:pt>
                <c:pt idx="24">
                  <c:v>415</c:v>
                </c:pt>
                <c:pt idx="25">
                  <c:v>406</c:v>
                </c:pt>
                <c:pt idx="26">
                  <c:v>416</c:v>
                </c:pt>
                <c:pt idx="27">
                  <c:v>418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Ro-Ro</c:v>
                </c:pt>
                <c:pt idx="1">
                  <c:v>Other</c:v>
                </c:pt>
                <c:pt idx="2">
                  <c:v>Tanker</c:v>
                </c:pt>
                <c:pt idx="3">
                  <c:v>Bulk Carrier</c:v>
                </c:pt>
                <c:pt idx="4">
                  <c:v>Tug</c:v>
                </c:pt>
                <c:pt idx="5">
                  <c:v>Naval</c:v>
                </c:pt>
                <c:pt idx="6">
                  <c:v>Fishing</c:v>
                </c:pt>
                <c:pt idx="7">
                  <c:v>Container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12</c:v>
                </c:pt>
                <c:pt idx="1">
                  <c:v>119</c:v>
                </c:pt>
                <c:pt idx="2">
                  <c:v>116</c:v>
                </c:pt>
                <c:pt idx="3">
                  <c:v>102</c:v>
                </c:pt>
                <c:pt idx="4">
                  <c:v>20</c:v>
                </c:pt>
                <c:pt idx="5">
                  <c:v>1</c:v>
                </c:pt>
                <c:pt idx="6">
                  <c:v>2</c:v>
                </c:pt>
                <c:pt idx="7">
                  <c:v>46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Sheet1!$A$2:$A$29</c:f>
              <c:multiLvlStrCache>
                <c:ptCount val="28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</c:lvl>
              </c:multiLvlStrCache>
            </c:multiLvlStr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  <c:pt idx="19">
                  <c:v>124</c:v>
                </c:pt>
                <c:pt idx="20">
                  <c:v>139</c:v>
                </c:pt>
                <c:pt idx="21">
                  <c:v>147</c:v>
                </c:pt>
                <c:pt idx="22">
                  <c:v>159</c:v>
                </c:pt>
                <c:pt idx="23">
                  <c:v>158</c:v>
                </c:pt>
                <c:pt idx="24">
                  <c:v>141</c:v>
                </c:pt>
                <c:pt idx="25">
                  <c:v>126</c:v>
                </c:pt>
                <c:pt idx="26">
                  <c:v>165</c:v>
                </c:pt>
                <c:pt idx="27">
                  <c:v>163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Tanker</c:v>
                </c:pt>
                <c:pt idx="1">
                  <c:v>Other</c:v>
                </c:pt>
                <c:pt idx="2">
                  <c:v>Ro-Ro</c:v>
                </c:pt>
                <c:pt idx="3">
                  <c:v>Bulk Carrier</c:v>
                </c:pt>
                <c:pt idx="4">
                  <c:v>Container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45</c:v>
                </c:pt>
                <c:pt idx="1">
                  <c:v>49</c:v>
                </c:pt>
                <c:pt idx="2">
                  <c:v>4</c:v>
                </c:pt>
                <c:pt idx="3">
                  <c:v>40</c:v>
                </c:pt>
                <c:pt idx="4">
                  <c:v>14</c:v>
                </c:pt>
                <c:pt idx="5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Sheet1!$A$2:$A$28</c:f>
              <c:multiLvlStrCache>
                <c:ptCount val="27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</c:lvl>
              </c:multiLvlStrCache>
            </c:multiLvlStrRef>
          </c:cat>
          <c:val>
            <c:numRef>
              <c:f>Sheet1!$B$2:$B$28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30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Sheet1!$A$2:$A$28</c:f>
              <c:multiLvlStrCache>
                <c:ptCount val="27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</c:lvl>
              </c:multiLvlStrCache>
            </c:multiLvlStrRef>
          </c:cat>
          <c:val>
            <c:numRef>
              <c:f>Sheet1!$C$2:$C$28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29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Sheet1!$A$2:$A$28</c:f>
              <c:multiLvlStrCache>
                <c:ptCount val="27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</c:lvl>
              </c:multiLvlStrCache>
            </c:multiLvlStrRef>
          </c:cat>
          <c:val>
            <c:numRef>
              <c:f>Sheet1!$B$2:$B$28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Sheet1!$A$2:$A$28</c:f>
              <c:multiLvlStrCache>
                <c:ptCount val="27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</c:lvl>
              </c:multiLvlStrCache>
            </c:multiLvlStrRef>
          </c:cat>
          <c:val>
            <c:numRef>
              <c:f>Sheet1!$C$2:$C$28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Other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2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chart" Target="/ppt/charts/chart7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18 Jun 2026 15:00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18 Jun 2026  —  18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59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29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418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Jeddah-KAP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 Messina Lines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X-Press Feeders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18 Jun 2026 15:00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VALENTE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SAHYADRI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GFS RHINE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SWARNA KAMAL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ANJI FLOURISHMENT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FEDORA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YASA PACIFIC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GUO REN HAI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LEADER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BARAKAT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WADI ALARAB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SEA STAR 74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TB BRIGHT CITY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+ 46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18 jun 2026 15:00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1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286000"/>
          <a:ext cx="548640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685800"/>
                <a:gridCol w="1188720"/>
                <a:gridCol w="100584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Service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GEMINI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—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06-18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6492240" y="137160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</a:rPr>
              <a:t>Service Breakdown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6492240" y="2194560"/>
            <a:ext cx="51206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Service strings (BEX2, REX2, MEX, OCR…) are not present in the AIS daily dump.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Drop a services.json (IMO → service string) next to the database and this chart populates automatically on the next run.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2026-06-18T19:57:58Z</dcterms:created>
  <dcterms:modified xsi:type="dcterms:W3CDTF">2026-06-18T19:57:58Z</dcterms:modified>
</cp:coreProperties>
</file>